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60" r:id="rId5"/>
    <p:sldId id="264" r:id="rId6"/>
    <p:sldId id="263" r:id="rId7"/>
    <p:sldId id="267" r:id="rId8"/>
    <p:sldId id="268" r:id="rId9"/>
    <p:sldId id="266" r:id="rId10"/>
    <p:sldId id="269" r:id="rId11"/>
    <p:sldId id="271" r:id="rId12"/>
    <p:sldId id="270"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10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2674637-029A-4CCA-B0A4-DE31AE063816}" type="datetimeFigureOut">
              <a:rPr lang="en-US" smtClean="0"/>
              <a:t>1/28/2021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1177671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674637-029A-4CCA-B0A4-DE31AE063816}"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7118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72674637-029A-4CCA-B0A4-DE31AE063816}"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1538786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72674637-029A-4CCA-B0A4-DE31AE063816}"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1858626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674637-029A-4CCA-B0A4-DE31AE063816}"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2360838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2674637-029A-4CCA-B0A4-DE31AE063816}"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4112429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2674637-029A-4CCA-B0A4-DE31AE063816}" type="datetimeFigureOut">
              <a:rPr lang="en-US" smtClean="0"/>
              <a:t>1/28/2021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2052865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2674637-029A-4CCA-B0A4-DE31AE063816}"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494118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2674637-029A-4CCA-B0A4-DE31AE063816}"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3248388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674637-029A-4CCA-B0A4-DE31AE063816}"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351361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674637-029A-4CCA-B0A4-DE31AE063816}"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220441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674637-029A-4CCA-B0A4-DE31AE063816}"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344861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674637-029A-4CCA-B0A4-DE31AE063816}"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326153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2674637-029A-4CCA-B0A4-DE31AE063816}"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900275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74637-029A-4CCA-B0A4-DE31AE063816}"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700928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674637-029A-4CCA-B0A4-DE31AE063816}"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4142786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674637-029A-4CCA-B0A4-DE31AE063816}"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7C90F6C-3E92-4CC4-A689-52A46BC3A116}" type="slidenum">
              <a:rPr lang="en-US" smtClean="0"/>
              <a:t>‹#›</a:t>
            </a:fld>
            <a:endParaRPr lang="en-US"/>
          </a:p>
        </p:txBody>
      </p:sp>
    </p:spTree>
    <p:extLst>
      <p:ext uri="{BB962C8B-B14F-4D97-AF65-F5344CB8AC3E}">
        <p14:creationId xmlns:p14="http://schemas.microsoft.com/office/powerpoint/2010/main" val="127535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2674637-029A-4CCA-B0A4-DE31AE063816}" type="datetimeFigureOut">
              <a:rPr lang="en-US" smtClean="0"/>
              <a:t>1/28/2021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7C90F6C-3E92-4CC4-A689-52A46BC3A116}" type="slidenum">
              <a:rPr lang="en-US" smtClean="0"/>
              <a:t>‹#›</a:t>
            </a:fld>
            <a:endParaRPr lang="en-US"/>
          </a:p>
        </p:txBody>
      </p:sp>
    </p:spTree>
    <p:extLst>
      <p:ext uri="{BB962C8B-B14F-4D97-AF65-F5344CB8AC3E}">
        <p14:creationId xmlns:p14="http://schemas.microsoft.com/office/powerpoint/2010/main" val="3851730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Good to Great Chapter 8</a:t>
            </a:r>
            <a:br>
              <a:rPr lang="en-US" dirty="0" smtClean="0"/>
            </a:br>
            <a:r>
              <a:rPr lang="en-US" sz="4000" dirty="0" smtClean="0"/>
              <a:t>The Flywheel </a:t>
            </a:r>
            <a:br>
              <a:rPr lang="en-US" sz="4000" dirty="0" smtClean="0"/>
            </a:br>
            <a:r>
              <a:rPr lang="en-US" sz="2000" dirty="0" smtClean="0"/>
              <a:t>and the</a:t>
            </a:r>
            <a:br>
              <a:rPr lang="en-US" sz="2000" dirty="0" smtClean="0"/>
            </a:br>
            <a:r>
              <a:rPr lang="en-US" sz="4000" dirty="0" smtClean="0"/>
              <a:t>Doom Loop</a:t>
            </a:r>
            <a:r>
              <a:rPr lang="en-US" sz="2000" dirty="0" smtClean="0"/>
              <a:t/>
            </a:r>
            <a:br>
              <a:rPr lang="en-US" sz="2000" dirty="0" smtClean="0"/>
            </a:br>
            <a:endParaRPr lang="en-US" sz="2000" dirty="0"/>
          </a:p>
        </p:txBody>
      </p:sp>
      <p:sp>
        <p:nvSpPr>
          <p:cNvPr id="3" name="Subtitle 2"/>
          <p:cNvSpPr>
            <a:spLocks noGrp="1"/>
          </p:cNvSpPr>
          <p:nvPr>
            <p:ph type="subTitle" idx="1"/>
          </p:nvPr>
        </p:nvSpPr>
        <p:spPr/>
        <p:txBody>
          <a:bodyPr/>
          <a:lstStyle/>
          <a:p>
            <a:r>
              <a:rPr lang="en-US" dirty="0" smtClean="0"/>
              <a:t>Revolution means turning the wheel</a:t>
            </a:r>
            <a:endParaRPr lang="en-US" dirty="0"/>
          </a:p>
        </p:txBody>
      </p:sp>
    </p:spTree>
    <p:extLst>
      <p:ext uri="{BB962C8B-B14F-4D97-AF65-F5344CB8AC3E}">
        <p14:creationId xmlns:p14="http://schemas.microsoft.com/office/powerpoint/2010/main" val="1237124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DOOM LOOP</a:t>
            </a:r>
            <a:endParaRPr lang="en-US" dirty="0"/>
          </a:p>
        </p:txBody>
      </p:sp>
      <p:pic>
        <p:nvPicPr>
          <p:cNvPr id="4" name="Content Placeholder 3"/>
          <p:cNvPicPr>
            <a:picLocks noGrp="1" noChangeAspect="1"/>
          </p:cNvPicPr>
          <p:nvPr>
            <p:ph idx="1"/>
          </p:nvPr>
        </p:nvPicPr>
        <p:blipFill>
          <a:blip r:embed="rId2"/>
          <a:stretch>
            <a:fillRect/>
          </a:stretch>
        </p:blipFill>
        <p:spPr>
          <a:xfrm>
            <a:off x="2244767" y="2286977"/>
            <a:ext cx="6437005" cy="4342424"/>
          </a:xfrm>
          <a:prstGeom prst="rect">
            <a:avLst/>
          </a:prstGeom>
        </p:spPr>
      </p:pic>
    </p:spTree>
    <p:extLst>
      <p:ext uri="{BB962C8B-B14F-4D97-AF65-F5344CB8AC3E}">
        <p14:creationId xmlns:p14="http://schemas.microsoft.com/office/powerpoint/2010/main" val="3116001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Comparison Companies</a:t>
            </a:r>
            <a:endParaRPr lang="en-US" dirty="0"/>
          </a:p>
        </p:txBody>
      </p:sp>
      <p:pic>
        <p:nvPicPr>
          <p:cNvPr id="6" name="Picture 5"/>
          <p:cNvPicPr>
            <a:picLocks noChangeAspect="1"/>
          </p:cNvPicPr>
          <p:nvPr/>
        </p:nvPicPr>
        <p:blipFill>
          <a:blip r:embed="rId2"/>
          <a:stretch>
            <a:fillRect/>
          </a:stretch>
        </p:blipFill>
        <p:spPr>
          <a:xfrm>
            <a:off x="1154954" y="2332642"/>
            <a:ext cx="9167238" cy="4363141"/>
          </a:xfrm>
          <a:prstGeom prst="rect">
            <a:avLst/>
          </a:prstGeom>
        </p:spPr>
      </p:pic>
    </p:spTree>
    <p:extLst>
      <p:ext uri="{BB962C8B-B14F-4D97-AF65-F5344CB8AC3E}">
        <p14:creationId xmlns:p14="http://schemas.microsoft.com/office/powerpoint/2010/main" val="267476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Acquisitions  </a:t>
            </a:r>
            <a:br>
              <a:rPr lang="en-US" dirty="0" smtClean="0"/>
            </a:br>
            <a:r>
              <a:rPr lang="en-US" sz="1800" dirty="0" smtClean="0"/>
              <a:t>Two Big Mediocrities Joined Together Never Make One Great Company</a:t>
            </a:r>
            <a:endParaRPr lang="en-US" sz="1800" dirty="0"/>
          </a:p>
        </p:txBody>
      </p:sp>
      <p:pic>
        <p:nvPicPr>
          <p:cNvPr id="4" name="Picture 3"/>
          <p:cNvPicPr>
            <a:picLocks noChangeAspect="1"/>
          </p:cNvPicPr>
          <p:nvPr/>
        </p:nvPicPr>
        <p:blipFill>
          <a:blip r:embed="rId2"/>
          <a:stretch>
            <a:fillRect/>
          </a:stretch>
        </p:blipFill>
        <p:spPr>
          <a:xfrm>
            <a:off x="670244" y="2442618"/>
            <a:ext cx="10832928" cy="3606490"/>
          </a:xfrm>
          <a:prstGeom prst="rect">
            <a:avLst/>
          </a:prstGeom>
        </p:spPr>
      </p:pic>
    </p:spTree>
    <p:extLst>
      <p:ext uri="{BB962C8B-B14F-4D97-AF65-F5344CB8AC3E}">
        <p14:creationId xmlns:p14="http://schemas.microsoft.com/office/powerpoint/2010/main" val="89902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Findings</a:t>
            </a:r>
            <a:endParaRPr lang="en-US" dirty="0"/>
          </a:p>
        </p:txBody>
      </p:sp>
      <p:pic>
        <p:nvPicPr>
          <p:cNvPr id="4" name="Picture 3"/>
          <p:cNvPicPr>
            <a:picLocks noChangeAspect="1"/>
          </p:cNvPicPr>
          <p:nvPr/>
        </p:nvPicPr>
        <p:blipFill>
          <a:blip r:embed="rId2"/>
          <a:stretch>
            <a:fillRect/>
          </a:stretch>
        </p:blipFill>
        <p:spPr>
          <a:xfrm>
            <a:off x="1637851" y="2427314"/>
            <a:ext cx="7795615" cy="1713587"/>
          </a:xfrm>
          <a:prstGeom prst="rect">
            <a:avLst/>
          </a:prstGeom>
        </p:spPr>
      </p:pic>
      <p:pic>
        <p:nvPicPr>
          <p:cNvPr id="6" name="Picture 5"/>
          <p:cNvPicPr>
            <a:picLocks noChangeAspect="1"/>
          </p:cNvPicPr>
          <p:nvPr/>
        </p:nvPicPr>
        <p:blipFill>
          <a:blip r:embed="rId3"/>
          <a:stretch>
            <a:fillRect/>
          </a:stretch>
        </p:blipFill>
        <p:spPr>
          <a:xfrm>
            <a:off x="1629106" y="4296016"/>
            <a:ext cx="7813107" cy="2289422"/>
          </a:xfrm>
          <a:prstGeom prst="rect">
            <a:avLst/>
          </a:prstGeom>
        </p:spPr>
      </p:pic>
    </p:spTree>
    <p:extLst>
      <p:ext uri="{BB962C8B-B14F-4D97-AF65-F5344CB8AC3E}">
        <p14:creationId xmlns:p14="http://schemas.microsoft.com/office/powerpoint/2010/main" val="3229644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961" y="342902"/>
            <a:ext cx="6117308" cy="6117308"/>
          </a:xfrm>
        </p:spPr>
      </p:pic>
      <p:sp>
        <p:nvSpPr>
          <p:cNvPr id="5" name="TextBox 4"/>
          <p:cNvSpPr txBox="1"/>
          <p:nvPr/>
        </p:nvSpPr>
        <p:spPr>
          <a:xfrm>
            <a:off x="8932985" y="2321169"/>
            <a:ext cx="3165231" cy="3170099"/>
          </a:xfrm>
          <a:prstGeom prst="rect">
            <a:avLst/>
          </a:prstGeom>
          <a:noFill/>
        </p:spPr>
        <p:txBody>
          <a:bodyPr wrap="square" rtlCol="0">
            <a:spAutoFit/>
          </a:bodyPr>
          <a:lstStyle/>
          <a:p>
            <a:r>
              <a:rPr lang="en-US" sz="2000" dirty="0" smtClean="0"/>
              <a:t>Slow but sure, the constant application of focused effort causes the flywheel to spin faster and faster.  Each turn of the flywheel builds upon work done earlier, compounding your investment of effort.</a:t>
            </a:r>
            <a:endParaRPr lang="en-US" sz="2000" dirty="0"/>
          </a:p>
        </p:txBody>
      </p:sp>
    </p:spTree>
    <p:extLst>
      <p:ext uri="{BB962C8B-B14F-4D97-AF65-F5344CB8AC3E}">
        <p14:creationId xmlns:p14="http://schemas.microsoft.com/office/powerpoint/2010/main" val="3000680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Misconceptions</a:t>
            </a:r>
            <a:endParaRPr lang="en-US" dirty="0"/>
          </a:p>
        </p:txBody>
      </p:sp>
      <p:pic>
        <p:nvPicPr>
          <p:cNvPr id="4" name="Content Placeholder 3"/>
          <p:cNvPicPr>
            <a:picLocks noGrp="1" noChangeAspect="1"/>
          </p:cNvPicPr>
          <p:nvPr>
            <p:ph idx="1"/>
          </p:nvPr>
        </p:nvPicPr>
        <p:blipFill>
          <a:blip r:embed="rId2"/>
          <a:stretch>
            <a:fillRect/>
          </a:stretch>
        </p:blipFill>
        <p:spPr>
          <a:xfrm>
            <a:off x="944684" y="2611237"/>
            <a:ext cx="10288226" cy="3042217"/>
          </a:xfrm>
          <a:prstGeom prst="rect">
            <a:avLst/>
          </a:prstGeom>
        </p:spPr>
      </p:pic>
    </p:spTree>
    <p:extLst>
      <p:ext uri="{BB962C8B-B14F-4D97-AF65-F5344CB8AC3E}">
        <p14:creationId xmlns:p14="http://schemas.microsoft.com/office/powerpoint/2010/main" val="377738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798" y="2426677"/>
            <a:ext cx="3930956" cy="3930956"/>
          </a:xfrm>
        </p:spPr>
      </p:pic>
      <p:pic>
        <p:nvPicPr>
          <p:cNvPr id="7" name="Picture 6"/>
          <p:cNvPicPr>
            <a:picLocks noChangeAspect="1"/>
          </p:cNvPicPr>
          <p:nvPr/>
        </p:nvPicPr>
        <p:blipFill>
          <a:blip r:embed="rId3"/>
          <a:stretch>
            <a:fillRect/>
          </a:stretch>
        </p:blipFill>
        <p:spPr>
          <a:xfrm>
            <a:off x="4887644" y="3356771"/>
            <a:ext cx="6745770" cy="2070767"/>
          </a:xfrm>
          <a:prstGeom prst="rect">
            <a:avLst/>
          </a:prstGeom>
        </p:spPr>
      </p:pic>
      <p:sp>
        <p:nvSpPr>
          <p:cNvPr id="9" name="Rectangle 8"/>
          <p:cNvSpPr/>
          <p:nvPr/>
        </p:nvSpPr>
        <p:spPr>
          <a:xfrm>
            <a:off x="1052026" y="844034"/>
            <a:ext cx="3982180" cy="646331"/>
          </a:xfrm>
          <a:prstGeom prst="rect">
            <a:avLst/>
          </a:prstGeom>
        </p:spPr>
        <p:txBody>
          <a:bodyPr wrap="none">
            <a:spAutoFit/>
          </a:bodyPr>
          <a:lstStyle/>
          <a:p>
            <a:r>
              <a:rPr lang="en-US" sz="3600" dirty="0" smtClean="0">
                <a:solidFill>
                  <a:schemeClr val="bg1"/>
                </a:solidFill>
                <a:latin typeface="+mj-lt"/>
              </a:rPr>
              <a:t>The Egg Analogy</a:t>
            </a:r>
            <a:endParaRPr lang="en-US" sz="3600" dirty="0">
              <a:solidFill>
                <a:schemeClr val="bg1"/>
              </a:solidFill>
              <a:latin typeface="+mj-lt"/>
            </a:endParaRPr>
          </a:p>
        </p:txBody>
      </p:sp>
    </p:spTree>
    <p:extLst>
      <p:ext uri="{BB962C8B-B14F-4D97-AF65-F5344CB8AC3E}">
        <p14:creationId xmlns:p14="http://schemas.microsoft.com/office/powerpoint/2010/main" val="179456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Transformations</a:t>
            </a:r>
            <a:endParaRPr lang="en-US" dirty="0"/>
          </a:p>
        </p:txBody>
      </p:sp>
      <p:pic>
        <p:nvPicPr>
          <p:cNvPr id="4" name="Content Placeholder 3"/>
          <p:cNvPicPr>
            <a:picLocks noGrp="1" noChangeAspect="1"/>
          </p:cNvPicPr>
          <p:nvPr>
            <p:ph idx="1"/>
          </p:nvPr>
        </p:nvPicPr>
        <p:blipFill>
          <a:blip r:embed="rId2"/>
          <a:stretch>
            <a:fillRect/>
          </a:stretch>
        </p:blipFill>
        <p:spPr>
          <a:xfrm>
            <a:off x="461108" y="2465707"/>
            <a:ext cx="11097702" cy="3205331"/>
          </a:xfrm>
          <a:prstGeom prst="rect">
            <a:avLst/>
          </a:prstGeom>
        </p:spPr>
      </p:pic>
    </p:spTree>
    <p:extLst>
      <p:ext uri="{BB962C8B-B14F-4D97-AF65-F5344CB8AC3E}">
        <p14:creationId xmlns:p14="http://schemas.microsoft.com/office/powerpoint/2010/main" val="1452915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Short Term Pressures</a:t>
            </a:r>
            <a:endParaRPr lang="en-US" dirty="0"/>
          </a:p>
        </p:txBody>
      </p:sp>
      <p:pic>
        <p:nvPicPr>
          <p:cNvPr id="4" name="Content Placeholder 3"/>
          <p:cNvPicPr>
            <a:picLocks noGrp="1" noChangeAspect="1"/>
          </p:cNvPicPr>
          <p:nvPr>
            <p:ph idx="1"/>
          </p:nvPr>
        </p:nvPicPr>
        <p:blipFill>
          <a:blip r:embed="rId2"/>
          <a:stretch>
            <a:fillRect/>
          </a:stretch>
        </p:blipFill>
        <p:spPr>
          <a:xfrm>
            <a:off x="654538" y="2484321"/>
            <a:ext cx="10855585" cy="3608748"/>
          </a:xfrm>
          <a:prstGeom prst="rect">
            <a:avLst/>
          </a:prstGeom>
        </p:spPr>
      </p:pic>
    </p:spTree>
    <p:extLst>
      <p:ext uri="{BB962C8B-B14F-4D97-AF65-F5344CB8AC3E}">
        <p14:creationId xmlns:p14="http://schemas.microsoft.com/office/powerpoint/2010/main" val="270092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4423" y="630767"/>
            <a:ext cx="9061708" cy="1180447"/>
          </a:xfrm>
        </p:spPr>
        <p:txBody>
          <a:bodyPr/>
          <a:lstStyle/>
          <a:p>
            <a:r>
              <a:rPr lang="en-US" dirty="0" smtClean="0"/>
              <a:t>Commitment, Alignment, and</a:t>
            </a:r>
            <a:br>
              <a:rPr lang="en-US" dirty="0" smtClean="0"/>
            </a:br>
            <a:r>
              <a:rPr lang="en-US" dirty="0" smtClean="0"/>
              <a:t>How They Managed Change</a:t>
            </a:r>
            <a:endParaRPr lang="en-US" dirty="0"/>
          </a:p>
        </p:txBody>
      </p:sp>
      <p:pic>
        <p:nvPicPr>
          <p:cNvPr id="4" name="Content Placeholder 3"/>
          <p:cNvPicPr>
            <a:picLocks noGrp="1" noChangeAspect="1"/>
          </p:cNvPicPr>
          <p:nvPr>
            <p:ph idx="1"/>
          </p:nvPr>
        </p:nvPicPr>
        <p:blipFill>
          <a:blip r:embed="rId2"/>
          <a:stretch>
            <a:fillRect/>
          </a:stretch>
        </p:blipFill>
        <p:spPr>
          <a:xfrm>
            <a:off x="830385" y="2607689"/>
            <a:ext cx="10388337" cy="3494173"/>
          </a:xfrm>
          <a:prstGeom prst="rect">
            <a:avLst/>
          </a:prstGeom>
        </p:spPr>
      </p:pic>
    </p:spTree>
    <p:extLst>
      <p:ext uri="{BB962C8B-B14F-4D97-AF65-F5344CB8AC3E}">
        <p14:creationId xmlns:p14="http://schemas.microsoft.com/office/powerpoint/2010/main" val="3026735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the Flywheel do the Talking</a:t>
            </a:r>
            <a:endParaRPr lang="en-US" dirty="0"/>
          </a:p>
        </p:txBody>
      </p:sp>
      <p:pic>
        <p:nvPicPr>
          <p:cNvPr id="4" name="Picture 3"/>
          <p:cNvPicPr>
            <a:picLocks noChangeAspect="1"/>
          </p:cNvPicPr>
          <p:nvPr/>
        </p:nvPicPr>
        <p:blipFill>
          <a:blip r:embed="rId2"/>
          <a:stretch>
            <a:fillRect/>
          </a:stretch>
        </p:blipFill>
        <p:spPr>
          <a:xfrm>
            <a:off x="882392" y="2651851"/>
            <a:ext cx="10507541" cy="3543795"/>
          </a:xfrm>
          <a:prstGeom prst="rect">
            <a:avLst/>
          </a:prstGeom>
        </p:spPr>
      </p:pic>
    </p:spTree>
    <p:extLst>
      <p:ext uri="{BB962C8B-B14F-4D97-AF65-F5344CB8AC3E}">
        <p14:creationId xmlns:p14="http://schemas.microsoft.com/office/powerpoint/2010/main" val="1164745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Flywheel Effect - Summary</a:t>
            </a:r>
            <a:endParaRPr lang="en-US" dirty="0"/>
          </a:p>
        </p:txBody>
      </p:sp>
      <p:pic>
        <p:nvPicPr>
          <p:cNvPr id="4" name="Picture 3"/>
          <p:cNvPicPr>
            <a:picLocks noChangeAspect="1"/>
          </p:cNvPicPr>
          <p:nvPr/>
        </p:nvPicPr>
        <p:blipFill>
          <a:blip r:embed="rId2"/>
          <a:stretch>
            <a:fillRect/>
          </a:stretch>
        </p:blipFill>
        <p:spPr>
          <a:xfrm>
            <a:off x="2420424" y="2048608"/>
            <a:ext cx="5954797" cy="4449106"/>
          </a:xfrm>
          <a:prstGeom prst="rect">
            <a:avLst/>
          </a:prstGeom>
        </p:spPr>
      </p:pic>
    </p:spTree>
    <p:extLst>
      <p:ext uri="{BB962C8B-B14F-4D97-AF65-F5344CB8AC3E}">
        <p14:creationId xmlns:p14="http://schemas.microsoft.com/office/powerpoint/2010/main" val="31451175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106</TotalTime>
  <Words>107</Words>
  <Application>Microsoft Office PowerPoint</Application>
  <PresentationFormat>Widescreen</PresentationFormat>
  <Paragraphs>14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 Boardroom</vt:lpstr>
      <vt:lpstr>Good to Great Chapter 8 The Flywheel  and the Doom Loop </vt:lpstr>
      <vt:lpstr>PowerPoint Presentation</vt:lpstr>
      <vt:lpstr>Media Misconceptions</vt:lpstr>
      <vt:lpstr>PowerPoint Presentation</vt:lpstr>
      <vt:lpstr>Transformations</vt:lpstr>
      <vt:lpstr>Manage Short Term Pressures</vt:lpstr>
      <vt:lpstr>Commitment, Alignment, and How They Managed Change</vt:lpstr>
      <vt:lpstr>Let the Flywheel do the Talking</vt:lpstr>
      <vt:lpstr>The Flywheel Effect - Summary</vt:lpstr>
      <vt:lpstr>The DOOM LOOP</vt:lpstr>
      <vt:lpstr>The Comparison Companies</vt:lpstr>
      <vt:lpstr>Acquisitions   Two Big Mediocrities Joined Together Never Make One Great Company</vt:lpstr>
      <vt:lpstr>Unexpected Findings</vt:lpstr>
    </vt:vector>
  </TitlesOfParts>
  <Company>CCM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to Great Chapter 8</dc:title>
  <dc:creator>Andrew Rath</dc:creator>
  <cp:lastModifiedBy>Andrew Rath</cp:lastModifiedBy>
  <cp:revision>17</cp:revision>
  <dcterms:created xsi:type="dcterms:W3CDTF">2021-01-28T17:36:27Z</dcterms:created>
  <dcterms:modified xsi:type="dcterms:W3CDTF">2021-01-28T19:22:47Z</dcterms:modified>
</cp:coreProperties>
</file>